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</p:sldIdLst>
  <p:sldSz cx="12192000" cy="6858000"/>
  <p:notesSz cx="6858000" cy="9144000"/>
  <p:photoAlbum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114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5FD700-685B-49AF-93EF-86827E3BDB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398DD13-2554-41A6-950A-0AA4BDFB8A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1C5ECA4-A12C-4732-A47A-6351B8828E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A84CE-15CA-42A7-9201-88976FDCEC80}" type="datetimeFigureOut">
              <a:rPr lang="zh-CN" altLang="en-US" smtClean="0"/>
              <a:t>2020/5/10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05BAAD1-4254-4901-A40B-2B1726035D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2E9C083-5E26-4049-B61D-7CE4653F46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B1065-64F2-462D-A9A5-5491E55BE4C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42357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601F88-3346-46F4-AE86-09A7F0022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EDD98B1-912E-4056-9740-5574E14CD5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3C250DD-9BFF-471E-8561-7D58CAFB4C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A84CE-15CA-42A7-9201-88976FDCEC80}" type="datetimeFigureOut">
              <a:rPr lang="zh-CN" altLang="en-US" smtClean="0"/>
              <a:t>2020/5/10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AD5DECC-4F17-44A0-9D48-005ED54E03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4823767-8DA6-4F37-810E-19C16E35B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B1065-64F2-462D-A9A5-5491E55BE4C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69700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11CA119B-B844-447B-93A8-83CF59BE8B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E359D23-6794-4A48-B25A-A7C47DF5D2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51C6ABE-BA47-439E-9138-F2605A7590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A84CE-15CA-42A7-9201-88976FDCEC80}" type="datetimeFigureOut">
              <a:rPr lang="zh-CN" altLang="en-US" smtClean="0"/>
              <a:t>2020/5/10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D30152A-BEF2-497D-9D1B-2AC226F19A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FE7BE10-190B-4BA5-9602-A4DC422BD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B1065-64F2-462D-A9A5-5491E55BE4C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21427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9BEA66-1485-4CD0-9844-212EE7F61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A4850B7-7B93-499C-85F5-B668F3663F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B134670-4306-4941-836D-A1055BBAA9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A84CE-15CA-42A7-9201-88976FDCEC80}" type="datetimeFigureOut">
              <a:rPr lang="zh-CN" altLang="en-US" smtClean="0"/>
              <a:t>2020/5/10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C639392-78CD-464B-B0E2-54B8024C8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62A0F13-B682-4D5F-98C1-1E27A061C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B1065-64F2-462D-A9A5-5491E55BE4C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36574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AA7638-EDBD-431D-A5BE-5A6629B519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041949E-7435-407A-BBE5-FFD6504EB8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B0A3A9B-5F9F-49CB-AC6B-0D386ABAE6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A84CE-15CA-42A7-9201-88976FDCEC80}" type="datetimeFigureOut">
              <a:rPr lang="zh-CN" altLang="en-US" smtClean="0"/>
              <a:t>2020/5/10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CDD8F4C-0957-4D70-A20C-7B08355B01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1B390BF-8154-40C1-9B74-D136453743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B1065-64F2-462D-A9A5-5491E55BE4C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85222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20AE7C-AB7C-4328-BD5A-23002EA59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A7FA458-6CA8-4E0A-8F32-F4C1B22F978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20C5DF6-5CB1-4C8F-95C7-56580D5DE6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836DBD7-BB46-4657-BB04-A547041BDF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A84CE-15CA-42A7-9201-88976FDCEC80}" type="datetimeFigureOut">
              <a:rPr lang="zh-CN" altLang="en-US" smtClean="0"/>
              <a:t>2020/5/10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2050385-A16A-4F5A-AB86-0943D3B9A3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E903B85-CB89-4949-ABA7-23A66F16E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B1065-64F2-462D-A9A5-5491E55BE4C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98021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6E973C5-41C4-49C4-A763-AA9EB5087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3EE8308-E793-44A5-9B8E-37AF843B02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871FA8C-7D64-44AD-A315-599F42BB7E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A968714-673F-4FCE-8010-0598C36707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F27D9D4A-FDEB-4B9A-9732-38F400B629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112F1733-7698-4B58-84FE-A05CB0C343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A84CE-15CA-42A7-9201-88976FDCEC80}" type="datetimeFigureOut">
              <a:rPr lang="zh-CN" altLang="en-US" smtClean="0"/>
              <a:t>2020/5/10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ED4BA02C-9C2D-4893-8622-95483539B8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1B0381F8-7609-4E9A-9B7C-0082483AE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B1065-64F2-462D-A9A5-5491E55BE4C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39342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9D0A86-9971-4E00-B24B-5727F0256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36BB650-1E33-40CA-8F04-68094794AE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A84CE-15CA-42A7-9201-88976FDCEC80}" type="datetimeFigureOut">
              <a:rPr lang="zh-CN" altLang="en-US" smtClean="0"/>
              <a:t>2020/5/10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10BD7DE-4B8B-4AD8-9013-343DF7EE6F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6433908-0EB3-44D2-BFE5-A40E88A27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B1065-64F2-462D-A9A5-5491E55BE4C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41761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F606B2AB-5506-4CB4-8443-080157633C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A84CE-15CA-42A7-9201-88976FDCEC80}" type="datetimeFigureOut">
              <a:rPr lang="zh-CN" altLang="en-US" smtClean="0"/>
              <a:t>2020/5/10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1FB21ED-E9BA-4144-9167-80502E7786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24A9ACE-0AD3-46B5-B35B-2B238CCA74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B1065-64F2-462D-A9A5-5491E55BE4C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91760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4AF3C0A-CF7E-4ECE-9F24-1AE4EE81A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5953F1A-D525-4C5D-BB77-A16D9C0CF0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B8023FE-862A-4046-BC07-36E4A93407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34EEEF1-5DB0-46C4-AECA-B09E40870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A84CE-15CA-42A7-9201-88976FDCEC80}" type="datetimeFigureOut">
              <a:rPr lang="zh-CN" altLang="en-US" smtClean="0"/>
              <a:t>2020/5/10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60C2982-FD57-4256-8B70-20267C5D84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3DE56E2-8B8F-4A4C-966D-71BBC4EFF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B1065-64F2-462D-A9A5-5491E55BE4C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53068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92D993-2D2B-47BA-A38A-699C152063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BA5CE4FE-8434-42BE-BA98-6387BD9DFDA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939C774-A6CB-49BB-A60A-E727DC20D1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340DCD6-8A07-49F3-9B34-AEA4421AD7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A84CE-15CA-42A7-9201-88976FDCEC80}" type="datetimeFigureOut">
              <a:rPr lang="zh-CN" altLang="en-US" smtClean="0"/>
              <a:t>2020/5/10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BB94CDD-D605-4555-8BDC-567487F9EE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47F2FCB-7AF3-43F0-897D-1D4699EEBD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B1065-64F2-462D-A9A5-5491E55BE4C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69864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FCE663BB-672F-4BFC-879D-5CC9736C4F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909152B-E117-4551-BDC2-6B6D366256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B4AB2D1-0CA2-4619-A3DB-27204B66E2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2A84CE-15CA-42A7-9201-88976FDCEC80}" type="datetimeFigureOut">
              <a:rPr lang="zh-CN" altLang="en-US" smtClean="0"/>
              <a:t>2020/5/10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18E1E8B-ADAA-43C7-A0B7-F34580FB22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2DC507A-8839-4E44-9AD0-628DFE046D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3B1065-64F2-462D-A9A5-5491E55BE4C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788797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01">
            <a:extLst>
              <a:ext uri="{FF2B5EF4-FFF2-40B4-BE49-F238E27FC236}">
                <a16:creationId xmlns:a16="http://schemas.microsoft.com/office/drawing/2014/main" id="{CB1B8344-F16F-4990-9E4D-E6024829E15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7354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10">
            <a:extLst>
              <a:ext uri="{FF2B5EF4-FFF2-40B4-BE49-F238E27FC236}">
                <a16:creationId xmlns:a16="http://schemas.microsoft.com/office/drawing/2014/main" id="{39108F2C-31FE-4A38-9D32-5A15A479917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9936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11">
            <a:extLst>
              <a:ext uri="{FF2B5EF4-FFF2-40B4-BE49-F238E27FC236}">
                <a16:creationId xmlns:a16="http://schemas.microsoft.com/office/drawing/2014/main" id="{773C8E47-7A8E-4AEE-9F3B-CA2315F4E6C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5787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12">
            <a:extLst>
              <a:ext uri="{FF2B5EF4-FFF2-40B4-BE49-F238E27FC236}">
                <a16:creationId xmlns:a16="http://schemas.microsoft.com/office/drawing/2014/main" id="{AE69493D-8351-4024-AEB1-184D6CE3E14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2992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13">
            <a:extLst>
              <a:ext uri="{FF2B5EF4-FFF2-40B4-BE49-F238E27FC236}">
                <a16:creationId xmlns:a16="http://schemas.microsoft.com/office/drawing/2014/main" id="{3F3A1C72-C775-4F54-BEA4-60435AAE8C9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7129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14">
            <a:extLst>
              <a:ext uri="{FF2B5EF4-FFF2-40B4-BE49-F238E27FC236}">
                <a16:creationId xmlns:a16="http://schemas.microsoft.com/office/drawing/2014/main" id="{F3A6C25D-5A3B-467B-A374-38CA5A1A96F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0862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15">
            <a:extLst>
              <a:ext uri="{FF2B5EF4-FFF2-40B4-BE49-F238E27FC236}">
                <a16:creationId xmlns:a16="http://schemas.microsoft.com/office/drawing/2014/main" id="{92A99D73-4B5B-48B2-BB85-E44F514AEB6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2538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16">
            <a:extLst>
              <a:ext uri="{FF2B5EF4-FFF2-40B4-BE49-F238E27FC236}">
                <a16:creationId xmlns:a16="http://schemas.microsoft.com/office/drawing/2014/main" id="{BFEAD57A-6F4D-4C0C-BA53-39D6F5A5CBE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2169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17">
            <a:extLst>
              <a:ext uri="{FF2B5EF4-FFF2-40B4-BE49-F238E27FC236}">
                <a16:creationId xmlns:a16="http://schemas.microsoft.com/office/drawing/2014/main" id="{8B548AB8-0BAA-4104-ABD4-6F10416C32A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7531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18">
            <a:extLst>
              <a:ext uri="{FF2B5EF4-FFF2-40B4-BE49-F238E27FC236}">
                <a16:creationId xmlns:a16="http://schemas.microsoft.com/office/drawing/2014/main" id="{69F84502-F672-4260-BBF9-678EA890693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9864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19">
            <a:extLst>
              <a:ext uri="{FF2B5EF4-FFF2-40B4-BE49-F238E27FC236}">
                <a16:creationId xmlns:a16="http://schemas.microsoft.com/office/drawing/2014/main" id="{C9E3F68D-5B1B-4C38-8319-D834A252DF5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5435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02">
            <a:extLst>
              <a:ext uri="{FF2B5EF4-FFF2-40B4-BE49-F238E27FC236}">
                <a16:creationId xmlns:a16="http://schemas.microsoft.com/office/drawing/2014/main" id="{5B5F5D7A-3423-4D23-83A1-42D93E0644D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4841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20">
            <a:extLst>
              <a:ext uri="{FF2B5EF4-FFF2-40B4-BE49-F238E27FC236}">
                <a16:creationId xmlns:a16="http://schemas.microsoft.com/office/drawing/2014/main" id="{B6409E65-8862-488E-B33B-678D310F61F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4542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21">
            <a:extLst>
              <a:ext uri="{FF2B5EF4-FFF2-40B4-BE49-F238E27FC236}">
                <a16:creationId xmlns:a16="http://schemas.microsoft.com/office/drawing/2014/main" id="{76CA4D0F-473C-4F22-8AFE-6029D6FF2E1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310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22">
            <a:extLst>
              <a:ext uri="{FF2B5EF4-FFF2-40B4-BE49-F238E27FC236}">
                <a16:creationId xmlns:a16="http://schemas.microsoft.com/office/drawing/2014/main" id="{8DF5847E-369B-493E-817E-91F12A47012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5620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23">
            <a:extLst>
              <a:ext uri="{FF2B5EF4-FFF2-40B4-BE49-F238E27FC236}">
                <a16:creationId xmlns:a16="http://schemas.microsoft.com/office/drawing/2014/main" id="{ECA361B0-9531-448A-A8FE-ECD282B921A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3194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24">
            <a:extLst>
              <a:ext uri="{FF2B5EF4-FFF2-40B4-BE49-F238E27FC236}">
                <a16:creationId xmlns:a16="http://schemas.microsoft.com/office/drawing/2014/main" id="{32E6C8E2-BE89-4B20-887C-0290CEF24D6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6519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25">
            <a:extLst>
              <a:ext uri="{FF2B5EF4-FFF2-40B4-BE49-F238E27FC236}">
                <a16:creationId xmlns:a16="http://schemas.microsoft.com/office/drawing/2014/main" id="{00D9021E-5B5A-4AC1-BC0F-0D9E11DB798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0097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26">
            <a:extLst>
              <a:ext uri="{FF2B5EF4-FFF2-40B4-BE49-F238E27FC236}">
                <a16:creationId xmlns:a16="http://schemas.microsoft.com/office/drawing/2014/main" id="{6444C93A-7BE4-4FC9-9001-2508EF764DE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4366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27">
            <a:extLst>
              <a:ext uri="{FF2B5EF4-FFF2-40B4-BE49-F238E27FC236}">
                <a16:creationId xmlns:a16="http://schemas.microsoft.com/office/drawing/2014/main" id="{AD6EFD70-FF8A-4983-B0A4-2CF7FEFAE3E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521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28">
            <a:extLst>
              <a:ext uri="{FF2B5EF4-FFF2-40B4-BE49-F238E27FC236}">
                <a16:creationId xmlns:a16="http://schemas.microsoft.com/office/drawing/2014/main" id="{A8B7F5F0-E506-4CF8-87EA-1260FD9A803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4095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29">
            <a:extLst>
              <a:ext uri="{FF2B5EF4-FFF2-40B4-BE49-F238E27FC236}">
                <a16:creationId xmlns:a16="http://schemas.microsoft.com/office/drawing/2014/main" id="{61E0340D-FF56-4484-BE6A-1ACBE33710C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4158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03">
            <a:extLst>
              <a:ext uri="{FF2B5EF4-FFF2-40B4-BE49-F238E27FC236}">
                <a16:creationId xmlns:a16="http://schemas.microsoft.com/office/drawing/2014/main" id="{E99B533B-1453-4866-9C1B-3885A3EC149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4476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30">
            <a:extLst>
              <a:ext uri="{FF2B5EF4-FFF2-40B4-BE49-F238E27FC236}">
                <a16:creationId xmlns:a16="http://schemas.microsoft.com/office/drawing/2014/main" id="{15EF6461-71DE-473E-9564-E6402D38F74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7604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31">
            <a:extLst>
              <a:ext uri="{FF2B5EF4-FFF2-40B4-BE49-F238E27FC236}">
                <a16:creationId xmlns:a16="http://schemas.microsoft.com/office/drawing/2014/main" id="{473E245C-278C-405D-B142-7708899045B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9402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32">
            <a:extLst>
              <a:ext uri="{FF2B5EF4-FFF2-40B4-BE49-F238E27FC236}">
                <a16:creationId xmlns:a16="http://schemas.microsoft.com/office/drawing/2014/main" id="{45F25DAE-BEE1-4379-AED3-68335A1DAB2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156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33">
            <a:extLst>
              <a:ext uri="{FF2B5EF4-FFF2-40B4-BE49-F238E27FC236}">
                <a16:creationId xmlns:a16="http://schemas.microsoft.com/office/drawing/2014/main" id="{A58FD3B2-2817-411C-BB23-D753A4B6E68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8586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34">
            <a:extLst>
              <a:ext uri="{FF2B5EF4-FFF2-40B4-BE49-F238E27FC236}">
                <a16:creationId xmlns:a16="http://schemas.microsoft.com/office/drawing/2014/main" id="{AC92993F-CA45-44AE-AAA5-8F2FDB55741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9847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35">
            <a:extLst>
              <a:ext uri="{FF2B5EF4-FFF2-40B4-BE49-F238E27FC236}">
                <a16:creationId xmlns:a16="http://schemas.microsoft.com/office/drawing/2014/main" id="{9BE5518F-7E02-4F2F-8486-3FAB4268AE6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488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36">
            <a:extLst>
              <a:ext uri="{FF2B5EF4-FFF2-40B4-BE49-F238E27FC236}">
                <a16:creationId xmlns:a16="http://schemas.microsoft.com/office/drawing/2014/main" id="{6A36EE9F-AF84-43CB-99A2-A6D4EE28E11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0970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37">
            <a:extLst>
              <a:ext uri="{FF2B5EF4-FFF2-40B4-BE49-F238E27FC236}">
                <a16:creationId xmlns:a16="http://schemas.microsoft.com/office/drawing/2014/main" id="{26074704-82C1-4D3E-AB65-4C162EBD5E1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09763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38">
            <a:extLst>
              <a:ext uri="{FF2B5EF4-FFF2-40B4-BE49-F238E27FC236}">
                <a16:creationId xmlns:a16="http://schemas.microsoft.com/office/drawing/2014/main" id="{9991651A-9464-415A-8B89-6CB81B38CDC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26432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39">
            <a:extLst>
              <a:ext uri="{FF2B5EF4-FFF2-40B4-BE49-F238E27FC236}">
                <a16:creationId xmlns:a16="http://schemas.microsoft.com/office/drawing/2014/main" id="{92D40DF7-428F-4192-A880-5BFEF48C795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8107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04">
            <a:extLst>
              <a:ext uri="{FF2B5EF4-FFF2-40B4-BE49-F238E27FC236}">
                <a16:creationId xmlns:a16="http://schemas.microsoft.com/office/drawing/2014/main" id="{DFE75220-259F-485F-B1A7-770AC54A49B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87378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40">
            <a:extLst>
              <a:ext uri="{FF2B5EF4-FFF2-40B4-BE49-F238E27FC236}">
                <a16:creationId xmlns:a16="http://schemas.microsoft.com/office/drawing/2014/main" id="{69AEDB46-0A94-4351-AFE0-53E1B04BA2B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49768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41">
            <a:extLst>
              <a:ext uri="{FF2B5EF4-FFF2-40B4-BE49-F238E27FC236}">
                <a16:creationId xmlns:a16="http://schemas.microsoft.com/office/drawing/2014/main" id="{82CE4787-D9A3-4EE9-BA38-2DD61AE1D59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45520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42">
            <a:extLst>
              <a:ext uri="{FF2B5EF4-FFF2-40B4-BE49-F238E27FC236}">
                <a16:creationId xmlns:a16="http://schemas.microsoft.com/office/drawing/2014/main" id="{0DD15665-1813-4E70-9F2A-D3880C880B4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69079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43">
            <a:extLst>
              <a:ext uri="{FF2B5EF4-FFF2-40B4-BE49-F238E27FC236}">
                <a16:creationId xmlns:a16="http://schemas.microsoft.com/office/drawing/2014/main" id="{75968EFD-5FDA-40C8-A2F2-0F4705A97FC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58792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44">
            <a:extLst>
              <a:ext uri="{FF2B5EF4-FFF2-40B4-BE49-F238E27FC236}">
                <a16:creationId xmlns:a16="http://schemas.microsoft.com/office/drawing/2014/main" id="{1083B2EA-D9D0-439B-A32D-AE1E79A491B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08046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45">
            <a:extLst>
              <a:ext uri="{FF2B5EF4-FFF2-40B4-BE49-F238E27FC236}">
                <a16:creationId xmlns:a16="http://schemas.microsoft.com/office/drawing/2014/main" id="{6F362DA9-DF2E-4EA1-AE85-794C0622DC2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46025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46">
            <a:extLst>
              <a:ext uri="{FF2B5EF4-FFF2-40B4-BE49-F238E27FC236}">
                <a16:creationId xmlns:a16="http://schemas.microsoft.com/office/drawing/2014/main" id="{966253E6-ED9D-44B3-A6C2-790BBA72C8B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02501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47">
            <a:extLst>
              <a:ext uri="{FF2B5EF4-FFF2-40B4-BE49-F238E27FC236}">
                <a16:creationId xmlns:a16="http://schemas.microsoft.com/office/drawing/2014/main" id="{470BB55E-59CC-4698-8367-63D9A035361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38586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48">
            <a:extLst>
              <a:ext uri="{FF2B5EF4-FFF2-40B4-BE49-F238E27FC236}">
                <a16:creationId xmlns:a16="http://schemas.microsoft.com/office/drawing/2014/main" id="{119F4C78-51A4-4A3B-AA04-45EEB006B13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2640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05">
            <a:extLst>
              <a:ext uri="{FF2B5EF4-FFF2-40B4-BE49-F238E27FC236}">
                <a16:creationId xmlns:a16="http://schemas.microsoft.com/office/drawing/2014/main" id="{6268C493-B405-4861-A78C-258F5F8B1A1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6138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06">
            <a:extLst>
              <a:ext uri="{FF2B5EF4-FFF2-40B4-BE49-F238E27FC236}">
                <a16:creationId xmlns:a16="http://schemas.microsoft.com/office/drawing/2014/main" id="{AC285059-8A07-4177-925D-303596EB26B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9817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07">
            <a:extLst>
              <a:ext uri="{FF2B5EF4-FFF2-40B4-BE49-F238E27FC236}">
                <a16:creationId xmlns:a16="http://schemas.microsoft.com/office/drawing/2014/main" id="{B70DC2DD-9E00-4998-9499-12D5F77DEE4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917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08">
            <a:extLst>
              <a:ext uri="{FF2B5EF4-FFF2-40B4-BE49-F238E27FC236}">
                <a16:creationId xmlns:a16="http://schemas.microsoft.com/office/drawing/2014/main" id="{AB3B13D2-05E7-4AA1-AC81-0BD92260815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2157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09">
            <a:extLst>
              <a:ext uri="{FF2B5EF4-FFF2-40B4-BE49-F238E27FC236}">
                <a16:creationId xmlns:a16="http://schemas.microsoft.com/office/drawing/2014/main" id="{1C1D6676-5B43-421A-943B-C71DAA85319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0119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宽屏</PresentationFormat>
  <Paragraphs>0</Paragraphs>
  <Slides>48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48</vt:i4>
      </vt:variant>
    </vt:vector>
  </HeadingPairs>
  <TitlesOfParts>
    <vt:vector size="52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Cui Jianing</dc:creator>
  <cp:lastModifiedBy>Cui Jianing</cp:lastModifiedBy>
  <cp:revision>1</cp:revision>
  <dcterms:created xsi:type="dcterms:W3CDTF">2020-05-09T21:33:12Z</dcterms:created>
  <dcterms:modified xsi:type="dcterms:W3CDTF">2020-05-09T21:33:24Z</dcterms:modified>
</cp:coreProperties>
</file>